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0" r:id="rId6"/>
    <p:sldId id="261" r:id="rId7"/>
    <p:sldId id="262" r:id="rId8"/>
    <p:sldId id="258" r:id="rId9"/>
    <p:sldId id="259" r:id="rId10"/>
    <p:sldId id="263" r:id="rId11"/>
    <p:sldId id="267" r:id="rId12"/>
    <p:sldId id="268" r:id="rId13"/>
    <p:sldId id="264" r:id="rId14"/>
    <p:sldId id="26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55308-DF4F-4957-A405-7DED289C9C9C}" v="43" dt="2019-10-21T09:13:51.361"/>
    <p1510:client id="{4C3E7F34-227A-45EC-9B00-7176F1C04E78}" v="1294" dt="2019-10-21T12:09:51.260"/>
    <p1510:client id="{9682A588-F2F1-43C5-B87E-5BFDC1BC1E65}" v="4" dt="2019-10-20T20:57:12.574"/>
    <p1510:client id="{9CBE074C-C463-45E0-BF50-FD444D3F4320}" v="1038" dt="2019-10-22T13:02:07.713"/>
    <p1510:client id="{F9053FA2-4E37-AAF1-91C6-86130E7A8CED}" v="158" dt="2019-10-21T22:15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3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9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700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32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665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56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28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533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19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3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1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33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18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90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9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94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4A1A9-4F26-4F7C-9AFC-1A839B13250B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291CD-7346-41DD-AAC5-A9E65AD50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403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1588-6815-4B13-9DFC-1FFD7473C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148" y="4974886"/>
            <a:ext cx="9923252" cy="1404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 demon hunter must prevent a group of demons from opening an escape portal in a competitive, team based board game.</a:t>
            </a:r>
          </a:p>
          <a:p>
            <a:endParaRPr lang="en-US" dirty="0"/>
          </a:p>
          <a:p>
            <a:r>
              <a:rPr lang="en-US" dirty="0"/>
              <a:t>By Mateusz, Thomas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5A4F4-D4E3-46DE-875C-AD1C203EB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>
            <a:off x="-1232293" y="1252715"/>
            <a:ext cx="4587300" cy="2122714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BD1DD2-85A0-4736-89A9-C9D793DCA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36996" y="1216990"/>
            <a:ext cx="4587300" cy="212271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2AD58-37B8-455C-9EC4-E1289494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32115"/>
            <a:ext cx="9448800" cy="3118150"/>
          </a:xfrm>
        </p:spPr>
        <p:txBody>
          <a:bodyPr>
            <a:normAutofit/>
          </a:bodyPr>
          <a:lstStyle/>
          <a:p>
            <a:r>
              <a:rPr lang="en-US" dirty="0"/>
              <a:t>Hunted</a:t>
            </a:r>
          </a:p>
        </p:txBody>
      </p:sp>
    </p:spTree>
    <p:extLst>
      <p:ext uri="{BB962C8B-B14F-4D97-AF65-F5344CB8AC3E}">
        <p14:creationId xmlns:p14="http://schemas.microsoft.com/office/powerpoint/2010/main" val="72887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Theme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4" y="2821774"/>
            <a:ext cx="10789226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Inspired by Victorian era aesthetic.</a:t>
            </a:r>
          </a:p>
          <a:p>
            <a:r>
              <a:rPr lang="en-US" sz="3600" dirty="0"/>
              <a:t>Similar to Bloodborne, more explicit demons.</a:t>
            </a:r>
          </a:p>
          <a:p>
            <a:r>
              <a:rPr lang="en-US" sz="3600" dirty="0"/>
              <a:t>Good vs Evil. </a:t>
            </a:r>
          </a:p>
        </p:txBody>
      </p:sp>
      <p:pic>
        <p:nvPicPr>
          <p:cNvPr id="4" name="Picture 4" descr="A picture containing text, book, building, outdoor&#10;&#10;Description generated with very high confidence">
            <a:extLst>
              <a:ext uri="{FF2B5EF4-FFF2-40B4-BE49-F238E27FC236}">
                <a16:creationId xmlns:a16="http://schemas.microsoft.com/office/drawing/2014/main" id="{C10047BC-526B-4D88-9821-66201E76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00" y="4254839"/>
            <a:ext cx="1479396" cy="1821516"/>
          </a:xfrm>
          <a:prstGeom prst="rect">
            <a:avLst/>
          </a:prstGeom>
        </p:spPr>
      </p:pic>
      <p:pic>
        <p:nvPicPr>
          <p:cNvPr id="6" name="Picture 6" descr="A close up of a horse drawn carriage&#10;&#10;Description generated with very high confidence">
            <a:extLst>
              <a:ext uri="{FF2B5EF4-FFF2-40B4-BE49-F238E27FC236}">
                <a16:creationId xmlns:a16="http://schemas.microsoft.com/office/drawing/2014/main" id="{079B33E2-BBB6-496E-B1EE-CD420790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83" y="4310718"/>
            <a:ext cx="3533077" cy="23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7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2893-93E7-4F3D-8999-B6746A69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building, outdoor, street, train&#10;&#10;Description generated with very high confidence">
            <a:extLst>
              <a:ext uri="{FF2B5EF4-FFF2-40B4-BE49-F238E27FC236}">
                <a16:creationId xmlns:a16="http://schemas.microsoft.com/office/drawing/2014/main" id="{303FB743-9FC5-4BE9-AF3C-31A9F7B2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4584" y="-5174"/>
            <a:ext cx="12948074" cy="7273407"/>
          </a:xfrm>
        </p:spPr>
      </p:pic>
    </p:spTree>
    <p:extLst>
      <p:ext uri="{BB962C8B-B14F-4D97-AF65-F5344CB8AC3E}">
        <p14:creationId xmlns:p14="http://schemas.microsoft.com/office/powerpoint/2010/main" val="185874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7E72-E48F-45C8-B593-50F6E99A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animal, outdoor, riding, man&#10;&#10;Description generated with very high confidence">
            <a:extLst>
              <a:ext uri="{FF2B5EF4-FFF2-40B4-BE49-F238E27FC236}">
                <a16:creationId xmlns:a16="http://schemas.microsoft.com/office/drawing/2014/main" id="{C89C8B9B-4081-4477-89B7-3D77744E3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24" y="-695289"/>
            <a:ext cx="12429731" cy="8481106"/>
          </a:xfrm>
        </p:spPr>
      </p:pic>
    </p:spTree>
    <p:extLst>
      <p:ext uri="{BB962C8B-B14F-4D97-AF65-F5344CB8AC3E}">
        <p14:creationId xmlns:p14="http://schemas.microsoft.com/office/powerpoint/2010/main" val="260159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What We are doing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4" y="2821774"/>
            <a:ext cx="10789226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1v2-1v4 board game.</a:t>
            </a:r>
          </a:p>
          <a:p>
            <a:r>
              <a:rPr lang="en-GB" sz="3600" dirty="0"/>
              <a:t>One demon hunter vs multiple demons.</a:t>
            </a:r>
          </a:p>
          <a:p>
            <a:r>
              <a:rPr lang="en-GB" sz="3600" dirty="0"/>
              <a:t>Competitive, team based.</a:t>
            </a:r>
          </a:p>
          <a:p>
            <a:r>
              <a:rPr lang="en-GB" sz="3600" dirty="0"/>
              <a:t>Set in Victorian England.</a:t>
            </a:r>
          </a:p>
        </p:txBody>
      </p:sp>
    </p:spTree>
    <p:extLst>
      <p:ext uri="{BB962C8B-B14F-4D97-AF65-F5344CB8AC3E}">
        <p14:creationId xmlns:p14="http://schemas.microsoft.com/office/powerpoint/2010/main" val="331133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Why we are doing 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4" y="2821774"/>
            <a:ext cx="10789226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To create Board game about feeling trapped, with </a:t>
            </a:r>
            <a:r>
              <a:rPr lang="en-US" sz="3600" dirty="0"/>
              <a:t>someone trying to hunt you down.</a:t>
            </a:r>
          </a:p>
          <a:p>
            <a:r>
              <a:rPr lang="en-US" sz="3600" dirty="0"/>
              <a:t>Twist on the idea, the hunted are bad, the hunter is good.</a:t>
            </a:r>
          </a:p>
          <a:p>
            <a:endParaRPr lang="en-US" sz="3600" dirty="0"/>
          </a:p>
        </p:txBody>
      </p:sp>
      <p:pic>
        <p:nvPicPr>
          <p:cNvPr id="6" name="Picture 6" descr="A picture containing outdoor, nature, fire, standing&#10;&#10;Description generated with very high confidence">
            <a:extLst>
              <a:ext uri="{FF2B5EF4-FFF2-40B4-BE49-F238E27FC236}">
                <a16:creationId xmlns:a16="http://schemas.microsoft.com/office/drawing/2014/main" id="{255CA923-47F6-4BBC-A1B2-4A1E3538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09" y="4699069"/>
            <a:ext cx="3324781" cy="15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How we are doing it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4" y="2821774"/>
            <a:ext cx="10789226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Creating the board game using a board, cards, dice and character tokens.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78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Key facts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10" y="2821774"/>
            <a:ext cx="10830790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Competitive board game, with cooperation between demons.</a:t>
            </a:r>
          </a:p>
          <a:p>
            <a:r>
              <a:rPr lang="en-GB" sz="3600" dirty="0"/>
              <a:t>3-5 players</a:t>
            </a:r>
          </a:p>
          <a:p>
            <a:r>
              <a:rPr lang="en-GB" sz="3600"/>
              <a:t>30-60mins</a:t>
            </a:r>
            <a:endParaRPr lang="en-GB" sz="3600" dirty="0"/>
          </a:p>
          <a:p>
            <a:endParaRPr lang="en-GB" sz="2800" dirty="0"/>
          </a:p>
        </p:txBody>
      </p:sp>
      <p:pic>
        <p:nvPicPr>
          <p:cNvPr id="6" name="Picture 6" descr="A picture containing text, book, grass, man&#10;&#10;Description generated with very high confidence">
            <a:extLst>
              <a:ext uri="{FF2B5EF4-FFF2-40B4-BE49-F238E27FC236}">
                <a16:creationId xmlns:a16="http://schemas.microsoft.com/office/drawing/2014/main" id="{DAF69BB0-D452-4F21-8559-6386CC3D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85" y="3774223"/>
            <a:ext cx="1414811" cy="1744237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9782F0F2-DFEE-484F-A1B7-D3C3024C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117" y="4311531"/>
            <a:ext cx="1274588" cy="17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4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Key facts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33" y="2606115"/>
            <a:ext cx="10889867" cy="36125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Single purchase, €40.</a:t>
            </a:r>
          </a:p>
          <a:p>
            <a:r>
              <a:rPr lang="en-US" sz="3600" dirty="0"/>
              <a:t>Expansions possible down the line.</a:t>
            </a:r>
          </a:p>
          <a:p>
            <a:r>
              <a:rPr lang="en-US" sz="3600" dirty="0"/>
              <a:t>Release date: TBD</a:t>
            </a:r>
          </a:p>
          <a:p>
            <a:r>
              <a:rPr lang="en-GB" sz="3600" dirty="0"/>
              <a:t>Team of 2, Mateusz and Thomas</a:t>
            </a:r>
          </a:p>
          <a:p>
            <a:r>
              <a:rPr lang="en-GB" sz="3600" dirty="0"/>
              <a:t>Summary: Asymmetrical competitive board game set in demon-infested Victorian England.</a:t>
            </a:r>
          </a:p>
        </p:txBody>
      </p:sp>
    </p:spTree>
    <p:extLst>
      <p:ext uri="{BB962C8B-B14F-4D97-AF65-F5344CB8AC3E}">
        <p14:creationId xmlns:p14="http://schemas.microsoft.com/office/powerpoint/2010/main" val="378082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Gameplay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74" y="2821774"/>
            <a:ext cx="10789226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1v2-1v4.</a:t>
            </a:r>
          </a:p>
          <a:p>
            <a:r>
              <a:rPr lang="en-US" sz="3600" dirty="0"/>
              <a:t>2 character tokens per player.</a:t>
            </a:r>
          </a:p>
          <a:p>
            <a:r>
              <a:rPr lang="en-US" sz="3600" dirty="0"/>
              <a:t>Each one moves independently.</a:t>
            </a:r>
          </a:p>
          <a:p>
            <a:r>
              <a:rPr lang="en-US" sz="3600" dirty="0"/>
              <a:t>Turn based.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4" descr="A picture containing food, bowl, table, different&#10;&#10;Description generated with very high confidence">
            <a:extLst>
              <a:ext uri="{FF2B5EF4-FFF2-40B4-BE49-F238E27FC236}">
                <a16:creationId xmlns:a16="http://schemas.microsoft.com/office/drawing/2014/main" id="{114D3099-2702-426D-A2D2-07244C6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328" y="2724484"/>
            <a:ext cx="2724614" cy="17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Demon </a:t>
            </a:r>
            <a:r>
              <a:rPr lang="en-US" dirty="0" err="1">
                <a:solidFill>
                  <a:srgbClr val="FFFFFF"/>
                </a:solidFill>
              </a:rPr>
              <a:t>GAmeplay</a:t>
            </a:r>
            <a:endParaRPr lang="en-GB" dirty="0" err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9" y="2620493"/>
            <a:ext cx="7829245" cy="3943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Demons can't fight directly.</a:t>
            </a:r>
          </a:p>
          <a:p>
            <a:r>
              <a:rPr lang="en-US" sz="3600" dirty="0"/>
              <a:t>Draw ability cards to slow down demon hunter.</a:t>
            </a:r>
          </a:p>
          <a:p>
            <a:r>
              <a:rPr lang="en-US" sz="3600" dirty="0"/>
              <a:t>Demons complete objectives to spawn an escape portal.</a:t>
            </a:r>
          </a:p>
          <a:p>
            <a:r>
              <a:rPr lang="en-US" sz="3600" dirty="0"/>
              <a:t>Objectives randomly placed on the board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4" descr="A picture containing table, sitting, different, filled&#10;&#10;Description generated with very high confidence">
            <a:extLst>
              <a:ext uri="{FF2B5EF4-FFF2-40B4-BE49-F238E27FC236}">
                <a16:creationId xmlns:a16="http://schemas.microsoft.com/office/drawing/2014/main" id="{EE9B0989-24F2-4D42-A30E-4A44918E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105" y="4135928"/>
            <a:ext cx="2643084" cy="19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F6959-7519-42A8-A317-3D85E977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Demon Hunter </a:t>
            </a:r>
            <a:r>
              <a:rPr lang="en-US" dirty="0" err="1">
                <a:solidFill>
                  <a:srgbClr val="FFFFFF"/>
                </a:solidFill>
              </a:rPr>
              <a:t>GAmeplay</a:t>
            </a:r>
            <a:endParaRPr lang="en-GB" dirty="0" err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C2-0CA3-4533-8365-1204EA67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20" y="3080566"/>
            <a:ext cx="8476224" cy="3138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Demon Hunter kills demons.</a:t>
            </a:r>
          </a:p>
          <a:p>
            <a:r>
              <a:rPr lang="en-US" sz="3600" dirty="0"/>
              <a:t>Sabotages objectives.</a:t>
            </a:r>
          </a:p>
          <a:p>
            <a:r>
              <a:rPr lang="en-US" sz="3600" dirty="0"/>
              <a:t>Wins if all demons are dead.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" name="Picture 5" descr="A person sitting on a stage&#10;&#10;Description generated with high confidence">
            <a:extLst>
              <a:ext uri="{FF2B5EF4-FFF2-40B4-BE49-F238E27FC236}">
                <a16:creationId xmlns:a16="http://schemas.microsoft.com/office/drawing/2014/main" id="{E665DCF2-E58E-4989-9254-0A67807D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064" y="2762684"/>
            <a:ext cx="2355011" cy="31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20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EA04D5226EA64D9523EB0FD3CF7CC6" ma:contentTypeVersion="5" ma:contentTypeDescription="Create a new document." ma:contentTypeScope="" ma:versionID="421a55e0b7826e3b2d6ed67b80044b01">
  <xsd:schema xmlns:xsd="http://www.w3.org/2001/XMLSchema" xmlns:xs="http://www.w3.org/2001/XMLSchema" xmlns:p="http://schemas.microsoft.com/office/2006/metadata/properties" xmlns:ns3="098a95b8-1689-4b7d-9173-5a03d24395b6" targetNamespace="http://schemas.microsoft.com/office/2006/metadata/properties" ma:root="true" ma:fieldsID="ecd21800876b2966a20099597fc0e23a" ns3:_="">
    <xsd:import namespace="098a95b8-1689-4b7d-9173-5a03d24395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a95b8-1689-4b7d-9173-5a03d24395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9A5681-8706-425E-9FAD-354B52A2D3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8a95b8-1689-4b7d-9173-5a03d24395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34A334-DF1B-41A8-B0F6-C97597ECF3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20AEFB-D834-48AC-90CD-E53E4B0062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147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Vapor Trail</vt:lpstr>
      <vt:lpstr>Hunted</vt:lpstr>
      <vt:lpstr>What We are doing</vt:lpstr>
      <vt:lpstr>Why we are doing it</vt:lpstr>
      <vt:lpstr>How we are doing it</vt:lpstr>
      <vt:lpstr>Key facts</vt:lpstr>
      <vt:lpstr>Key facts</vt:lpstr>
      <vt:lpstr>Gameplay</vt:lpstr>
      <vt:lpstr>Demon GAmeplay</vt:lpstr>
      <vt:lpstr>Demon Hunter GAmeplay</vt:lpstr>
      <vt:lpstr>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NAme</dc:title>
  <dc:creator>20084190</dc:creator>
  <cp:lastModifiedBy>20084190</cp:lastModifiedBy>
  <cp:revision>384</cp:revision>
  <dcterms:created xsi:type="dcterms:W3CDTF">2019-10-20T18:35:43Z</dcterms:created>
  <dcterms:modified xsi:type="dcterms:W3CDTF">2019-10-22T13:05:49Z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0x01010058EA04D5226EA64D9523EB0FD3CF7CC6</vt:lpwstr>
  </property>
</Properties>
</file>